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4"/>
  </p:notesMasterIdLst>
  <p:sldIdLst>
    <p:sldId id="264" r:id="rId2"/>
    <p:sldId id="265" r:id="rId3"/>
  </p:sldIdLst>
  <p:sldSz cx="6858000" cy="12192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C07"/>
    <a:srgbClr val="AB5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3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D7A03-7508-4D04-81C9-A5B0A7B99BF9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3963" y="1252538"/>
            <a:ext cx="190182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1800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1E727-56A9-4722-BBD0-F8918E365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6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812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8128002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8818021"/>
            <a:ext cx="4371975" cy="260096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8818021"/>
            <a:ext cx="1800225" cy="260096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9358411"/>
            <a:ext cx="0" cy="16256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7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7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354667"/>
            <a:ext cx="1478756" cy="9618133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354667"/>
            <a:ext cx="4264819" cy="9618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660981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32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812800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8128002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818021"/>
            <a:ext cx="4371975" cy="260096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8818021"/>
            <a:ext cx="1800225" cy="260096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9358411"/>
            <a:ext cx="0" cy="16256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92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1040384"/>
            <a:ext cx="5467541" cy="26659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4064000"/>
            <a:ext cx="2674620" cy="7152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4064000"/>
            <a:ext cx="2674620" cy="7152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66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1040384"/>
            <a:ext cx="5467541" cy="26659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874908"/>
            <a:ext cx="2674620" cy="146304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5276068"/>
            <a:ext cx="2674620" cy="5940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874908"/>
            <a:ext cx="2674620" cy="146304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5276068"/>
            <a:ext cx="2674620" cy="5940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63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6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8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838238"/>
            <a:ext cx="2468880" cy="308864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463040"/>
            <a:ext cx="3194114" cy="921715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4013344"/>
            <a:ext cx="2468880" cy="6688523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38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818023"/>
            <a:ext cx="4371975" cy="260096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2"/>
            <a:ext cx="6856286" cy="8128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8818023"/>
            <a:ext cx="1800225" cy="260096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9358411"/>
            <a:ext cx="0" cy="1625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76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1040384"/>
            <a:ext cx="5467541" cy="2665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4064000"/>
            <a:ext cx="5467541" cy="715264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11503474"/>
            <a:ext cx="1211705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4711A4-FE2A-4DA7-B249-3767AB0A664E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11503474"/>
            <a:ext cx="331957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11503474"/>
            <a:ext cx="547688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BFA250-112B-4DD1-AA8B-6A426689033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469020"/>
            <a:ext cx="0" cy="1625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90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4" descr="Image result for led for hotel  escape  staircas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2" descr="Image result for mr16 led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2" descr="Image result for petrol station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FD13B2D-B4EC-4F8E-9EA6-F844CA0529CE}"/>
              </a:ext>
            </a:extLst>
          </p:cNvPr>
          <p:cNvSpPr txBox="1"/>
          <p:nvPr/>
        </p:nvSpPr>
        <p:spPr>
          <a:xfrm>
            <a:off x="448256" y="1017142"/>
            <a:ext cx="3888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Light Every Mood</a:t>
            </a:r>
          </a:p>
          <a:p>
            <a:r>
              <a:rPr lang="en-GB" sz="2400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1B6D76-7850-422C-A686-57E6C3B76637}"/>
              </a:ext>
            </a:extLst>
          </p:cNvPr>
          <p:cNvSpPr txBox="1"/>
          <p:nvPr/>
        </p:nvSpPr>
        <p:spPr>
          <a:xfrm>
            <a:off x="471568" y="1758362"/>
            <a:ext cx="52779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Bring your environment to life with this Dynamic Free Standing Elegant Stylish Corner Wall Washer</a:t>
            </a:r>
            <a:endParaRPr lang="en-GB" sz="2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081E30-BB07-4C46-B458-31EE4B757E1E}"/>
              </a:ext>
            </a:extLst>
          </p:cNvPr>
          <p:cNvSpPr txBox="1"/>
          <p:nvPr/>
        </p:nvSpPr>
        <p:spPr>
          <a:xfrm>
            <a:off x="511067" y="4929306"/>
            <a:ext cx="58358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Choose whichever scene you want from your iPhone , just select what you like , waterfall , play to music of choose from 16million solid colour options fully Dimmerable . Just assemble plug in download app auto with QR code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765004B-59FF-41E2-BD0D-24AA49D14ECA}"/>
              </a:ext>
            </a:extLst>
          </p:cNvPr>
          <p:cNvSpPr txBox="1"/>
          <p:nvPr/>
        </p:nvSpPr>
        <p:spPr>
          <a:xfrm>
            <a:off x="859403" y="10002987"/>
            <a:ext cx="7770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Great for Bedrooms | Living Rooms | Hallways | Lobby's|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98D98E8A-786B-4CA7-98B2-D7B78ECF2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154" y="10455586"/>
            <a:ext cx="2609888" cy="71480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80A99B6-F357-4326-BA84-6768C47C10EF}"/>
              </a:ext>
            </a:extLst>
          </p:cNvPr>
          <p:cNvSpPr txBox="1"/>
          <p:nvPr/>
        </p:nvSpPr>
        <p:spPr>
          <a:xfrm>
            <a:off x="1091436" y="9431397"/>
            <a:ext cx="58358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Just assemble plug in download app auto with QR code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92BB-2B16-4EB7-BDB2-B1E6CDDCD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403" y="10469059"/>
            <a:ext cx="2200847" cy="554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D03EF4-4737-45EE-8371-13754CD959F5}"/>
              </a:ext>
            </a:extLst>
          </p:cNvPr>
          <p:cNvSpPr txBox="1"/>
          <p:nvPr/>
        </p:nvSpPr>
        <p:spPr>
          <a:xfrm>
            <a:off x="1602880" y="1392416"/>
            <a:ext cx="525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Create your own  </a:t>
            </a:r>
            <a:r>
              <a:rPr lang="en-GB" sz="2000" dirty="0">
                <a:solidFill>
                  <a:srgbClr val="FF0000"/>
                </a:solidFill>
              </a:rPr>
              <a:t>WOW </a:t>
            </a:r>
            <a:r>
              <a:rPr lang="en-GB" sz="2000" dirty="0"/>
              <a:t>factor </a:t>
            </a:r>
          </a:p>
        </p:txBody>
      </p:sp>
      <p:pic>
        <p:nvPicPr>
          <p:cNvPr id="8" name="Picture 7" descr="A picture containing text, indoor, wall, floor&#10;&#10;Description automatically generated">
            <a:extLst>
              <a:ext uri="{FF2B5EF4-FFF2-40B4-BE49-F238E27FC236}">
                <a16:creationId xmlns:a16="http://schemas.microsoft.com/office/drawing/2014/main" id="{EF4B42F5-AE49-4F31-97DA-D09941AC50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6092391"/>
            <a:ext cx="3097831" cy="3081971"/>
          </a:xfrm>
          <a:prstGeom prst="rect">
            <a:avLst/>
          </a:prstGeom>
        </p:spPr>
      </p:pic>
      <p:pic>
        <p:nvPicPr>
          <p:cNvPr id="10" name="Picture 9" descr="A picture containing indoor, wall, bed, room&#10;&#10;Description automatically generated">
            <a:extLst>
              <a:ext uri="{FF2B5EF4-FFF2-40B4-BE49-F238E27FC236}">
                <a16:creationId xmlns:a16="http://schemas.microsoft.com/office/drawing/2014/main" id="{814550D0-39A6-4C48-B076-BA5F785F60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137" y="6092391"/>
            <a:ext cx="2255013" cy="3081971"/>
          </a:xfrm>
          <a:prstGeom prst="rect">
            <a:avLst/>
          </a:prstGeom>
        </p:spPr>
      </p:pic>
      <p:pic>
        <p:nvPicPr>
          <p:cNvPr id="19" name="Picture 18" descr="A picture containing wall, indoor, light&#10;&#10;Description automatically generated">
            <a:extLst>
              <a:ext uri="{FF2B5EF4-FFF2-40B4-BE49-F238E27FC236}">
                <a16:creationId xmlns:a16="http://schemas.microsoft.com/office/drawing/2014/main" id="{BEB3270A-CDDF-4013-9EA6-3934498CB8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2516495"/>
            <a:ext cx="3097831" cy="2341425"/>
          </a:xfrm>
          <a:prstGeom prst="rect">
            <a:avLst/>
          </a:prstGeom>
        </p:spPr>
      </p:pic>
      <p:pic>
        <p:nvPicPr>
          <p:cNvPr id="21" name="Picture 20" descr="A picture containing wall, indoor, floor, bed&#10;&#10;Description automatically generated">
            <a:extLst>
              <a:ext uri="{FF2B5EF4-FFF2-40B4-BE49-F238E27FC236}">
                <a16:creationId xmlns:a16="http://schemas.microsoft.com/office/drawing/2014/main" id="{19BDA406-1022-45F1-9109-BECB5B8BEB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919" y="2502015"/>
            <a:ext cx="2255013" cy="234142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7F858E3-7AE8-43E0-AD2A-06F91A68BE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067" y="338498"/>
            <a:ext cx="3438442" cy="5974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B895BD-1DE3-4334-806A-4EF46BF73E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04000" y="338498"/>
            <a:ext cx="1667104" cy="67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5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4" descr="Image result for led for hotel  escape  staircas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2" descr="Image result for mr16 led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2" descr="Image result for petrol station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82E8B8-5F05-4254-B09A-3278260DFA35}"/>
              </a:ext>
            </a:extLst>
          </p:cNvPr>
          <p:cNvSpPr txBox="1"/>
          <p:nvPr/>
        </p:nvSpPr>
        <p:spPr>
          <a:xfrm>
            <a:off x="2713115" y="1108812"/>
            <a:ext cx="323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Technical Data </a:t>
            </a:r>
          </a:p>
        </p:txBody>
      </p: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B38EC8D9-A395-40C9-B847-06C97843A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305488"/>
              </p:ext>
            </p:extLst>
          </p:nvPr>
        </p:nvGraphicFramePr>
        <p:xfrm>
          <a:off x="425449" y="4694491"/>
          <a:ext cx="6194431" cy="30978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11121">
                  <a:extLst>
                    <a:ext uri="{9D8B030D-6E8A-4147-A177-3AD203B41FA5}">
                      <a16:colId xmlns:a16="http://schemas.microsoft.com/office/drawing/2014/main" val="1743558218"/>
                    </a:ext>
                  </a:extLst>
                </a:gridCol>
                <a:gridCol w="1807010">
                  <a:extLst>
                    <a:ext uri="{9D8B030D-6E8A-4147-A177-3AD203B41FA5}">
                      <a16:colId xmlns:a16="http://schemas.microsoft.com/office/drawing/2014/main" val="561045409"/>
                    </a:ext>
                  </a:extLst>
                </a:gridCol>
                <a:gridCol w="1248530">
                  <a:extLst>
                    <a:ext uri="{9D8B030D-6E8A-4147-A177-3AD203B41FA5}">
                      <a16:colId xmlns:a16="http://schemas.microsoft.com/office/drawing/2014/main" val="880097786"/>
                    </a:ext>
                  </a:extLst>
                </a:gridCol>
                <a:gridCol w="1527770">
                  <a:extLst>
                    <a:ext uri="{9D8B030D-6E8A-4147-A177-3AD203B41FA5}">
                      <a16:colId xmlns:a16="http://schemas.microsoft.com/office/drawing/2014/main" val="166099172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Specification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805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Input Voltage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220-240V/50Hz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Yes Via App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 Power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Communication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Bluetooth Mesh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588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Connection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Plug into mains socket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Beam Angle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30952"/>
                  </a:ext>
                </a:extLst>
              </a:tr>
              <a:tr h="501969">
                <a:tc>
                  <a:txBody>
                    <a:bodyPr/>
                    <a:lstStyle/>
                    <a:p>
                      <a:r>
                        <a:rPr lang="en-GB" dirty="0"/>
                        <a:t>Main Light Colour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2600-6500k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Fixture colour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558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Main Light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550 Lms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1400m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7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&gt;90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IP Rating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IP20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797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Colours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RGBW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Warranty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7509"/>
                  </a:ext>
                </a:extLst>
              </a:tr>
            </a:tbl>
          </a:graphicData>
        </a:graphic>
      </p:graphicFrame>
      <p:graphicFrame>
        <p:nvGraphicFramePr>
          <p:cNvPr id="31" name="Table 31">
            <a:extLst>
              <a:ext uri="{FF2B5EF4-FFF2-40B4-BE49-F238E27FC236}">
                <a16:creationId xmlns:a16="http://schemas.microsoft.com/office/drawing/2014/main" id="{432EB3E9-3084-4A4D-8A82-B54663D5C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0329"/>
              </p:ext>
            </p:extLst>
          </p:nvPr>
        </p:nvGraphicFramePr>
        <p:xfrm>
          <a:off x="425450" y="7910838"/>
          <a:ext cx="6194430" cy="3931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3065">
                  <a:extLst>
                    <a:ext uri="{9D8B030D-6E8A-4147-A177-3AD203B41FA5}">
                      <a16:colId xmlns:a16="http://schemas.microsoft.com/office/drawing/2014/main" val="3886221823"/>
                    </a:ext>
                  </a:extLst>
                </a:gridCol>
                <a:gridCol w="2771365">
                  <a:extLst>
                    <a:ext uri="{9D8B030D-6E8A-4147-A177-3AD203B41FA5}">
                      <a16:colId xmlns:a16="http://schemas.microsoft.com/office/drawing/2014/main" val="1526601734"/>
                    </a:ext>
                  </a:extLst>
                </a:gridCol>
              </a:tblGrid>
              <a:tr h="250401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Functionality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82739"/>
                  </a:ext>
                </a:extLst>
              </a:tr>
              <a:tr h="250401">
                <a:tc>
                  <a:txBody>
                    <a:bodyPr/>
                    <a:lstStyle/>
                    <a:p>
                      <a:r>
                        <a:rPr lang="en-GB" dirty="0"/>
                        <a:t>Free App Control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Set your own groups for max control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863320"/>
                  </a:ext>
                </a:extLst>
              </a:tr>
              <a:tr h="250401">
                <a:tc>
                  <a:txBody>
                    <a:bodyPr/>
                    <a:lstStyle/>
                    <a:p>
                      <a:r>
                        <a:rPr lang="en-GB" dirty="0"/>
                        <a:t>Select any tuneable white main 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Individually addressable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55748"/>
                  </a:ext>
                </a:extLst>
              </a:tr>
              <a:tr h="250401">
                <a:tc>
                  <a:txBody>
                    <a:bodyPr/>
                    <a:lstStyle/>
                    <a:p>
                      <a:r>
                        <a:rPr lang="en-GB" dirty="0"/>
                        <a:t>Select from 16 Colour option solid 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Dimmerable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976474"/>
                  </a:ext>
                </a:extLst>
              </a:tr>
              <a:tr h="250401">
                <a:tc>
                  <a:txBody>
                    <a:bodyPr/>
                    <a:lstStyle/>
                    <a:p>
                      <a:r>
                        <a:rPr lang="en-GB" dirty="0"/>
                        <a:t>Use 100s of themes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IES Files available on request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169092"/>
                  </a:ext>
                </a:extLst>
              </a:tr>
              <a:tr h="943821">
                <a:tc>
                  <a:txBody>
                    <a:bodyPr/>
                    <a:lstStyle/>
                    <a:p>
                      <a:r>
                        <a:rPr lang="en-GB" dirty="0"/>
                        <a:t>Preselect able timed programmes via app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Comes with Allen Key 2 meters of flex and UK plug </a:t>
                      </a:r>
                    </a:p>
                    <a:p>
                      <a:r>
                        <a:rPr lang="en-GB" dirty="0"/>
                        <a:t> Can work the halo in unison with LED Ribbon or RGB Profiles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716969"/>
                  </a:ext>
                </a:extLst>
              </a:tr>
              <a:tr h="1117175">
                <a:tc>
                  <a:txBody>
                    <a:bodyPr/>
                    <a:lstStyle/>
                    <a:p>
                      <a:r>
                        <a:rPr lang="en-GB" dirty="0"/>
                        <a:t>Options </a:t>
                      </a:r>
                    </a:p>
                    <a:p>
                      <a:r>
                        <a:rPr lang="en-GB" dirty="0"/>
                        <a:t>Can work with IRIS Halo but UK bespoke UK design </a:t>
                      </a:r>
                    </a:p>
                    <a:p>
                      <a:r>
                        <a:rPr lang="en-GB" dirty="0"/>
                        <a:t>Can work the halo in unison with LED Ribbon or RGB Profiles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Share function for the family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5412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536BBC2E-E6BB-43F1-A7C3-1FD0B79AA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9" y="1417990"/>
            <a:ext cx="3250232" cy="3276501"/>
          </a:xfrm>
          <a:prstGeom prst="rect">
            <a:avLst/>
          </a:prstGeom>
        </p:spPr>
      </p:pic>
      <p:pic>
        <p:nvPicPr>
          <p:cNvPr id="6" name="Picture 5" descr="A picture containing wall, indoor, floor, room&#10;&#10;Description automatically generated">
            <a:extLst>
              <a:ext uri="{FF2B5EF4-FFF2-40B4-BE49-F238E27FC236}">
                <a16:creationId xmlns:a16="http://schemas.microsoft.com/office/drawing/2014/main" id="{29481D21-4AFF-4FC7-99A7-3DA36A0B42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025" y="1417990"/>
            <a:ext cx="2944198" cy="32765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4924FA-D41A-411F-8F0B-29F3967CD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326" y="349242"/>
            <a:ext cx="3437083" cy="5979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EBE6B0-476E-4932-B7B3-358E507B5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9648" y="320675"/>
            <a:ext cx="1616533" cy="6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56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1919</TotalTime>
  <Words>230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Welch</dc:creator>
  <cp:lastModifiedBy>William Welch</cp:lastModifiedBy>
  <cp:revision>177</cp:revision>
  <cp:lastPrinted>2019-10-12T17:45:32Z</cp:lastPrinted>
  <dcterms:created xsi:type="dcterms:W3CDTF">2015-08-27T14:15:29Z</dcterms:created>
  <dcterms:modified xsi:type="dcterms:W3CDTF">2021-07-07T15:11:36Z</dcterms:modified>
</cp:coreProperties>
</file>